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4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2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2F26-FC50-457C-888A-31C1E30BB8C4}" type="datetimeFigureOut">
              <a:rPr lang="ru-RU" smtClean="0"/>
              <a:pPr/>
              <a:t>19.03.2013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982F-8431-452E-A08F-CD78D40DD2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2F26-FC50-457C-888A-31C1E30BB8C4}" type="datetimeFigureOut">
              <a:rPr lang="ru-RU" smtClean="0"/>
              <a:pPr/>
              <a:t>19.03.2013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982F-8431-452E-A08F-CD78D40DD2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2F26-FC50-457C-888A-31C1E30BB8C4}" type="datetimeFigureOut">
              <a:rPr lang="ru-RU" smtClean="0"/>
              <a:pPr/>
              <a:t>19.03.2013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982F-8431-452E-A08F-CD78D40DD2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2F26-FC50-457C-888A-31C1E30BB8C4}" type="datetimeFigureOut">
              <a:rPr lang="ru-RU" smtClean="0"/>
              <a:pPr/>
              <a:t>19.03.2013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982F-8431-452E-A08F-CD78D40DD2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2F26-FC50-457C-888A-31C1E30BB8C4}" type="datetimeFigureOut">
              <a:rPr lang="ru-RU" smtClean="0"/>
              <a:pPr/>
              <a:t>19.03.2013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982F-8431-452E-A08F-CD78D40DD2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2F26-FC50-457C-888A-31C1E30BB8C4}" type="datetimeFigureOut">
              <a:rPr lang="ru-RU" smtClean="0"/>
              <a:pPr/>
              <a:t>19.03.2013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982F-8431-452E-A08F-CD78D40DD2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2F26-FC50-457C-888A-31C1E30BB8C4}" type="datetimeFigureOut">
              <a:rPr lang="ru-RU" smtClean="0"/>
              <a:pPr/>
              <a:t>19.03.2013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982F-8431-452E-A08F-CD78D40DD2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2F26-FC50-457C-888A-31C1E30BB8C4}" type="datetimeFigureOut">
              <a:rPr lang="ru-RU" smtClean="0"/>
              <a:pPr/>
              <a:t>19.03.2013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982F-8431-452E-A08F-CD78D40DD2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2F26-FC50-457C-888A-31C1E30BB8C4}" type="datetimeFigureOut">
              <a:rPr lang="ru-RU" smtClean="0"/>
              <a:pPr/>
              <a:t>19.03.2013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982F-8431-452E-A08F-CD78D40DD2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2F26-FC50-457C-888A-31C1E30BB8C4}" type="datetimeFigureOut">
              <a:rPr lang="ru-RU" smtClean="0"/>
              <a:pPr/>
              <a:t>19.03.2013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982F-8431-452E-A08F-CD78D40DD2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2F26-FC50-457C-888A-31C1E30BB8C4}" type="datetimeFigureOut">
              <a:rPr lang="ru-RU" smtClean="0"/>
              <a:pPr/>
              <a:t>19.03.2013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F982F-8431-452E-A08F-CD78D40DD2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5172F26-FC50-457C-888A-31C1E30BB8C4}" type="datetimeFigureOut">
              <a:rPr lang="ru-RU" smtClean="0"/>
              <a:pPr/>
              <a:t>19.03.2013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8EF982F-8431-452E-A08F-CD78D40DD2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964488" cy="125253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Учитель технологии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МБОУ «Мордовско-Козловская СОШ»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467544" y="2679700"/>
            <a:ext cx="3355156" cy="34464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err="1" smtClean="0"/>
              <a:t>Трегулова</a:t>
            </a:r>
            <a:endParaRPr lang="ru-RU" sz="4400" dirty="0"/>
          </a:p>
          <a:p>
            <a:pPr>
              <a:buNone/>
            </a:pPr>
            <a:r>
              <a:rPr lang="ru-RU" sz="4400" dirty="0" smtClean="0"/>
              <a:t>Зинаида</a:t>
            </a:r>
          </a:p>
          <a:p>
            <a:pPr>
              <a:buNone/>
            </a:pPr>
            <a:r>
              <a:rPr lang="ru-RU" sz="4400" dirty="0" smtClean="0"/>
              <a:t>Ивановна</a:t>
            </a:r>
            <a:endParaRPr lang="ru-RU" sz="4400" dirty="0"/>
          </a:p>
        </p:txBody>
      </p:sp>
      <p:pic>
        <p:nvPicPr>
          <p:cNvPr id="4098" name="Picture 2" descr="E:\DCIM\101_PANA\P1010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38" y="1844824"/>
            <a:ext cx="5388091" cy="40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504825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Мои  друзья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DCIM\100SSCAM\SDC16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400">
            <a:off x="139465" y="961676"/>
            <a:ext cx="4503671" cy="25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DCIM\100SSCAM\SDC167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02">
            <a:off x="4932040" y="4221088"/>
            <a:ext cx="3347864" cy="188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DCIM\100SSCAM\SDC167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131">
            <a:off x="120420" y="4025839"/>
            <a:ext cx="4355976" cy="245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DCIM\100SSCAM\SDC167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2357777" cy="314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DCIM\100SSCAM\SDC165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008">
            <a:off x="5965630" y="692694"/>
            <a:ext cx="2592289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116632"/>
            <a:ext cx="8532440" cy="1728192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</a:rPr>
              <a:t>Признаюсь вам</a:t>
            </a:r>
            <a:r>
              <a:rPr lang="ru-RU" sz="2400" smtClean="0">
                <a:solidFill>
                  <a:srgbClr val="FF0000"/>
                </a:solidFill>
              </a:rPr>
              <a:t>, не </a:t>
            </a:r>
            <a:r>
              <a:rPr lang="ru-RU" sz="2400" dirty="0" smtClean="0">
                <a:solidFill>
                  <a:srgbClr val="FF0000"/>
                </a:solidFill>
              </a:rPr>
              <a:t>делая секрета</a:t>
            </a:r>
            <a:r>
              <a:rPr lang="ru-RU" sz="2400" smtClean="0">
                <a:solidFill>
                  <a:srgbClr val="FF0000"/>
                </a:solidFill>
              </a:rPr>
              <a:t>, 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smtClean="0">
                <a:solidFill>
                  <a:srgbClr val="FF0000"/>
                </a:solidFill>
              </a:rPr>
              <a:t>счастливейший </a:t>
            </a:r>
            <a:r>
              <a:rPr lang="ru-RU" sz="2400" dirty="0" smtClean="0">
                <a:solidFill>
                  <a:srgbClr val="FF0000"/>
                </a:solidFill>
              </a:rPr>
              <a:t>учитель – это я!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E:\DCIM\100SSCAM\SDC16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4933"/>
            <a:ext cx="7992888" cy="4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9036496" cy="49847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Коллектив МБОУ «Мордовско-Козловская СОШ»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школа\Desktop\Рисунок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97031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5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Desktop\atjar_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532"/>
            <a:ext cx="9144000" cy="686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4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36050" cy="1143000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/>
              <a:t>Счастлив тот учитель, который нашёл путь к сердцу ребёнка!</a:t>
            </a:r>
          </a:p>
          <a:p>
            <a:endParaRPr lang="ru-RU" sz="2000" dirty="0" smtClean="0"/>
          </a:p>
          <a:p>
            <a:r>
              <a:rPr lang="ru-RU" sz="2000" dirty="0" smtClean="0"/>
              <a:t>Счастлив тот ученик, которому открыто сердце учителя!</a:t>
            </a:r>
            <a:endParaRPr lang="ru-RU" sz="2000" dirty="0"/>
          </a:p>
        </p:txBody>
      </p:sp>
      <p:pic>
        <p:nvPicPr>
          <p:cNvPr id="1027" name="Picture 3" descr="C:\Users\школа\Desktop\школьный сайт\Открытие школы\Рисунок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2777"/>
            <a:ext cx="4915202" cy="413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Школьные годы чудесные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877272"/>
            <a:ext cx="3610744" cy="6480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 </a:t>
            </a: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класс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466">
            <a:off x="5158221" y="2542082"/>
            <a:ext cx="3596217" cy="2697163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5661248"/>
            <a:ext cx="4041775" cy="792088"/>
          </a:xfrm>
        </p:spPr>
        <p:txBody>
          <a:bodyPr/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 класс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5372">
            <a:off x="857430" y="1799270"/>
            <a:ext cx="2820380" cy="3763963"/>
          </a:xfrm>
        </p:spPr>
      </p:pic>
      <p:sp>
        <p:nvSpPr>
          <p:cNvPr id="9" name="Прямоугольник 8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honeycomb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Так приобреталась работа педагога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61" y="1351193"/>
            <a:ext cx="5340187" cy="4005141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724128" y="2636912"/>
            <a:ext cx="3491880" cy="344728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733256"/>
            <a:ext cx="7488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годы учебы в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Зубово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-Полянском</a:t>
            </a: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едагогическом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чилище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9144000" cy="6480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Мои рабочие будни в Сосновской начальной школе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F:\DCIM\101_PANA\P1010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5604">
            <a:off x="251520" y="1484784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DCIM\101_PANA\P1010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731">
            <a:off x="5074950" y="1334028"/>
            <a:ext cx="3778469" cy="283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DCIM\101_PANA\P10101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4012257" cy="300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85883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Мои рабочие будни в Мордовско-Козловской СОШ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DCIM\101_PANA\P1010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51" y="3740249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CIM\101_PANA\P1010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591">
            <a:off x="5095127" y="1250756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CIM\101_PANA\P10101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809">
            <a:off x="265067" y="1393884"/>
            <a:ext cx="4053395" cy="314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Школьные праздники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школа\Desktop\Documents\семинар\IMG_09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3923927" cy="294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DCIM\100SSCAM\SDC164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25" y="998728"/>
            <a:ext cx="3916182" cy="29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DCIM\100SSCAM\SDC16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5864"/>
            <a:ext cx="3896180" cy="29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23" y="3935865"/>
            <a:ext cx="3899841" cy="273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F:\DCIM\100SSCAM\SDC164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64613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Мои увлечения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DCIM\100SSCAM\SDC16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1"/>
            <a:ext cx="1800199" cy="320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CIM\100SSCAM\SDC16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571">
            <a:off x="6948777" y="1066428"/>
            <a:ext cx="217184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CIM\100SSCAM\SDC168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461">
            <a:off x="2971823" y="3717033"/>
            <a:ext cx="5062873" cy="284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DCIM\100SSCAM\SDC168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345">
            <a:off x="250053" y="830947"/>
            <a:ext cx="3931929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DCIM\100SSCAM\SDC168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36558"/>
            <a:ext cx="2304256" cy="40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157</TotalTime>
  <Words>75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Учитель технологии МБОУ «Мордовско-Козловская СОШ»</vt:lpstr>
      <vt:lpstr>Презентация PowerPoint</vt:lpstr>
      <vt:lpstr>Презентация PowerPoint</vt:lpstr>
      <vt:lpstr>Школьные годы чудесные</vt:lpstr>
      <vt:lpstr>Так приобреталась работа педагога</vt:lpstr>
      <vt:lpstr>Мои рабочие будни в Сосновской начальной школе</vt:lpstr>
      <vt:lpstr>Мои рабочие будни в Мордовско-Козловской СОШ</vt:lpstr>
      <vt:lpstr>Школьные праздники</vt:lpstr>
      <vt:lpstr>Мои увлечения</vt:lpstr>
      <vt:lpstr>Мои  друзья</vt:lpstr>
      <vt:lpstr>Признаюсь вам, не делая секрета,  счастливейший учитель – это я!</vt:lpstr>
      <vt:lpstr>Коллектив МБОУ «Мордовско-Козловская СОШ»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юра</dc:creator>
  <cp:lastModifiedBy>школа</cp:lastModifiedBy>
  <cp:revision>28</cp:revision>
  <dcterms:created xsi:type="dcterms:W3CDTF">2013-03-08T13:14:57Z</dcterms:created>
  <dcterms:modified xsi:type="dcterms:W3CDTF">2013-03-19T07:26:11Z</dcterms:modified>
</cp:coreProperties>
</file>